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5011270" y="2617549"/>
            <a:ext cx="4948517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МАНЛАЙЛАГЧ ХҮНИЙ НӨӨЦИЙН МЕНЕЖЕР</a:t>
            </a:r>
            <a: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HR MANAGER)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</a:t>
            </a:r>
            <a:r>
              <a:rPr lang="mn-MN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байгууллага болон салбарынхаа хөгжилд үнэтэй хувь нэмэр оруулсан, мэргэжлийн өндөр ур чадвартай Хүний нөөцийн менежерийг алдаршуулах зорилготой.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788761"/>
              </p:ext>
            </p:extLst>
          </p:nvPr>
        </p:nvGraphicFramePr>
        <p:xfrm>
          <a:off x="838200" y="2207524"/>
          <a:ext cx="10385612" cy="299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51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2882348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777934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6216679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454309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туршлага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Хүний нөөцийн менежментийн чиглэлээр сүүлийн 3 жилээс дээш хугацаанд тасралтгүй ажилласан байх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636033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Мэдлэгээ хуваалцах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Өөрийн сурч мэдсэн, судалсан зүйлсээ бусадтай хуваалцдаг буюу нийгмийн үйл ажиллагаанд идэвхтэй оролцдог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817757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Хөгжил, инновацид оруулсан хувь нэмэр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30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Байгууллага болон салбарын хөгжилд түлхэц үзүүлэхүйц судалгаа, шинжилгээ болон менежментийн ажил, төсөл, хөтөлбөрүүдийг санаачлан хэрэгжүүлж, ахиц, сайжруулалт үзүүлэн ажилласан туршлагатай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ёс зүй, нэр хүнд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50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Мэргэжлийн ёс зүй, хэм хэмжээг сахидаг, хамт олны дунд нэр хүндтэй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216357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 fontScale="90000"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туршлага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BE30-5BAE-48A8-9FE5-6C5974C0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Мэдлэгээ хуваалцах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0EB6-B734-4B22-8C2D-C54D797CE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1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A78-8944-4AC5-B3C8-CDB43A2C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4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Хөгжил, инновацид оруулсан хувь нэмэр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C3A17-6A80-4C74-87C5-A31FFDE1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3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EB72D-15CE-4D67-AC61-056EDE4F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7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Мэргэжлийн ёс зүй, нэр хүнд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97652-32CD-4750-98B0-E3F0C73CD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162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Мэргэжлийн туршлага </vt:lpstr>
      <vt:lpstr>Мэдлэгээ хуваалцах </vt:lpstr>
      <vt:lpstr>Хөгжил, инновацид оруулсан хувь нэмэр</vt:lpstr>
      <vt:lpstr>Мэргэжлийн ёс зүй, нэр хүнд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68</cp:revision>
  <dcterms:created xsi:type="dcterms:W3CDTF">2025-11-03T09:38:32Z</dcterms:created>
  <dcterms:modified xsi:type="dcterms:W3CDTF">2025-11-06T08:37:29Z</dcterms:modified>
</cp:coreProperties>
</file>